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30/10/2025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8BAFB-7826-9D60-5D58-835A5DDB05F4}"/>
              </a:ext>
            </a:extLst>
          </p:cNvPr>
          <p:cNvSpPr txBox="1"/>
          <p:nvPr/>
        </p:nvSpPr>
        <p:spPr>
          <a:xfrm>
            <a:off x="412955" y="5634327"/>
            <a:ext cx="1136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Quarto file example from [R for Data Science (2e) Chapter 28 Quarto](https://r4ds.hadley.nz/quarto.html#quarto-basics)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B8FE5-154C-3D05-2ED9-0E220D3BB6F9}"/>
              </a:ext>
            </a:extLst>
          </p:cNvPr>
          <p:cNvGrpSpPr/>
          <p:nvPr/>
        </p:nvGrpSpPr>
        <p:grpSpPr>
          <a:xfrm>
            <a:off x="873663" y="702560"/>
            <a:ext cx="9815411" cy="4587638"/>
            <a:chOff x="873663" y="702560"/>
            <a:chExt cx="9815411" cy="45876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113E2-D2D1-EBA8-1235-6CB867C6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663" y="702560"/>
              <a:ext cx="9815411" cy="4587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90CBA-0C16-E117-61C5-A34A62EDE77F}"/>
                </a:ext>
              </a:extLst>
            </p:cNvPr>
            <p:cNvSpPr/>
            <p:nvPr/>
          </p:nvSpPr>
          <p:spPr>
            <a:xfrm>
              <a:off x="3372464" y="776749"/>
              <a:ext cx="2408904" cy="12192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2B319C-B082-BD50-2FB8-72DC7E8FD281}"/>
                </a:ext>
              </a:extLst>
            </p:cNvPr>
            <p:cNvSpPr/>
            <p:nvPr/>
          </p:nvSpPr>
          <p:spPr>
            <a:xfrm>
              <a:off x="3377380" y="2109020"/>
              <a:ext cx="2408904" cy="202052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FF06-A045-4540-C23F-39E8FDC33483}"/>
                </a:ext>
              </a:extLst>
            </p:cNvPr>
            <p:cNvSpPr/>
            <p:nvPr/>
          </p:nvSpPr>
          <p:spPr>
            <a:xfrm>
              <a:off x="3372463" y="4374983"/>
              <a:ext cx="5663381" cy="80661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059FA7-9454-27AF-4EEC-3289417A39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368" y="1396181"/>
              <a:ext cx="127819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18578-428F-66C8-4542-C5F4E4DE809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86284" y="2342534"/>
              <a:ext cx="1273276" cy="348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3F996-827C-625B-504E-1B6A5D6C773C}"/>
                </a:ext>
              </a:extLst>
            </p:cNvPr>
            <p:cNvSpPr txBox="1"/>
            <p:nvPr/>
          </p:nvSpPr>
          <p:spPr>
            <a:xfrm>
              <a:off x="7059561" y="1073015"/>
              <a:ext cx="2841522" cy="6463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dirty="0"/>
                <a:t>An (optional) </a:t>
              </a:r>
              <a:r>
                <a:rPr lang="en-SG" b="1" dirty="0"/>
                <a:t>YAML header</a:t>
              </a:r>
              <a:r>
                <a:rPr lang="en-SG" dirty="0"/>
                <a:t> surrounded by `---`s.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E3B41-36A4-1FEF-4F4E-E00E886F04A0}"/>
                </a:ext>
              </a:extLst>
            </p:cNvPr>
            <p:cNvSpPr txBox="1"/>
            <p:nvPr/>
          </p:nvSpPr>
          <p:spPr>
            <a:xfrm>
              <a:off x="7059560" y="2022848"/>
              <a:ext cx="284152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Chunks</a:t>
              </a:r>
              <a:r>
                <a:rPr lang="en-US" dirty="0"/>
                <a:t> of R code surrounded by ```s.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F3173-9881-33E4-4FE6-410C27EF35A8}"/>
                </a:ext>
              </a:extLst>
            </p:cNvPr>
            <p:cNvSpPr txBox="1"/>
            <p:nvPr/>
          </p:nvSpPr>
          <p:spPr>
            <a:xfrm>
              <a:off x="7059560" y="2914615"/>
              <a:ext cx="2841524" cy="64633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Text mixed with </a:t>
              </a:r>
              <a:r>
                <a:rPr lang="en-US" dirty="0">
                  <a:solidFill>
                    <a:srgbClr val="343A40"/>
                  </a:solidFill>
                  <a:latin typeface="Source Sans Pro" panose="020B0503030403020204" pitchFamily="34" charset="0"/>
                </a:rPr>
                <a:t>markdown</a:t>
              </a:r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 text formatting.</a:t>
              </a:r>
              <a:endParaRPr lang="en-SG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FF16BC-77F2-011E-26CC-3741C631B05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8480322" y="3560946"/>
              <a:ext cx="0" cy="8140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37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4034D6-3838-04B7-1DAA-DC2FDFDE5C53}"/>
              </a:ext>
            </a:extLst>
          </p:cNvPr>
          <p:cNvGrpSpPr/>
          <p:nvPr/>
        </p:nvGrpSpPr>
        <p:grpSpPr>
          <a:xfrm>
            <a:off x="872223" y="467467"/>
            <a:ext cx="9891967" cy="4543459"/>
            <a:chOff x="872223" y="467467"/>
            <a:chExt cx="9891967" cy="45434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61BAB5-852C-731E-8CC7-71D701061831}"/>
                </a:ext>
              </a:extLst>
            </p:cNvPr>
            <p:cNvGrpSpPr/>
            <p:nvPr/>
          </p:nvGrpSpPr>
          <p:grpSpPr>
            <a:xfrm>
              <a:off x="872223" y="496963"/>
              <a:ext cx="4584680" cy="2049591"/>
              <a:chOff x="3670992" y="1509686"/>
              <a:chExt cx="3985862" cy="171719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FDE3E3C-2CE4-A977-49F3-168BE896F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0992" y="1509686"/>
                <a:ext cx="3985862" cy="49609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5FF962B-4B50-3E05-2B27-F1D10D297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4012" y="2253827"/>
                <a:ext cx="3019821" cy="973053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A7A88B-31F6-FAEB-B473-DCDBB6EDCCFF}"/>
                  </a:ext>
                </a:extLst>
              </p:cNvPr>
              <p:cNvSpPr/>
              <p:nvPr/>
            </p:nvSpPr>
            <p:spPr>
              <a:xfrm>
                <a:off x="6518787" y="1757733"/>
                <a:ext cx="757084" cy="2480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342879-7140-8C3B-638F-337E8FE0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23" y="2862279"/>
              <a:ext cx="4674989" cy="19358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2AF715-4E0C-CD0D-A10D-CAEF635F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0946" y="467467"/>
              <a:ext cx="5053244" cy="4543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09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2099F14-2E5E-F394-4A7C-DFC000C2F182}"/>
              </a:ext>
            </a:extLst>
          </p:cNvPr>
          <p:cNvGrpSpPr/>
          <p:nvPr/>
        </p:nvGrpSpPr>
        <p:grpSpPr>
          <a:xfrm>
            <a:off x="1044331" y="577501"/>
            <a:ext cx="10668096" cy="5585945"/>
            <a:chOff x="1044331" y="577501"/>
            <a:chExt cx="10668096" cy="55859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6AA8E31-A3ED-83BF-EFE7-C4423EDB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404" y="577501"/>
              <a:ext cx="4847401" cy="104482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E68EE1-DF95-1346-4FD0-04A48603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31" y="1765323"/>
              <a:ext cx="4893474" cy="43981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756A05-3F4F-3AE6-4552-6AB210DD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77502"/>
              <a:ext cx="5616427" cy="55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79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1208</Words>
  <Application>Microsoft Office PowerPoint</Application>
  <PresentationFormat>Widescreen</PresentationFormat>
  <Paragraphs>304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Inter-Regular</vt:lpstr>
      <vt:lpstr>Lato</vt:lpstr>
      <vt:lpstr>Source Sans Pro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 John</cp:lastModifiedBy>
  <cp:revision>34</cp:revision>
  <dcterms:created xsi:type="dcterms:W3CDTF">2025-07-30T05:08:50Z</dcterms:created>
  <dcterms:modified xsi:type="dcterms:W3CDTF">2025-10-30T15:02:31Z</dcterms:modified>
</cp:coreProperties>
</file>